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CBDAA-DB34-224E-88F2-BC0502CB65F0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F78E-EA04-AC4F-9E36-9FC37AB7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understand</a:t>
            </a:r>
            <a:r>
              <a:rPr lang="en-US" baseline="0" dirty="0" smtClean="0"/>
              <a:t> modernism in order to understand postmodernism</a:t>
            </a:r>
          </a:p>
          <a:p>
            <a:r>
              <a:rPr lang="en-US" baseline="0" dirty="0" smtClean="0"/>
              <a:t>Reclining </a:t>
            </a:r>
            <a:r>
              <a:rPr lang="en-US" baseline="0" dirty="0" smtClean="0"/>
              <a:t>figure- henry </a:t>
            </a:r>
            <a:r>
              <a:rPr lang="en-US" baseline="0" dirty="0" err="1" smtClean="0"/>
              <a:t>moore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Defining</a:t>
            </a:r>
            <a:r>
              <a:rPr lang="en-US" baseline="0" dirty="0" smtClean="0"/>
              <a:t> postmodernism is hypocritical because the very essence of postmodernism is that there are no absolute truths or definitions.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accurate portrayal I could find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making meth wrong?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killing for your family wrong?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murder</a:t>
            </a:r>
            <a:r>
              <a:rPr lang="en-US" baseline="0" dirty="0" smtClean="0"/>
              <a:t> wrong?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lying and deceit wrong for the greater good?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reason post modern shows revolve around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78E-EA04-AC4F-9E36-9FC37AB7D4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3/11/15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9PWbSsVYeF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Postmodernism &amp; truth	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Chancellor Cochran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2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88" y="2918341"/>
            <a:ext cx="5663262" cy="352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Postmodernism in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50901"/>
            <a:ext cx="7520940" cy="35798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All of these shows blur the line between right and wrong</a:t>
            </a:r>
          </a:p>
          <a:p>
            <a:pPr>
              <a:buFont typeface="Arial"/>
              <a:buChar char="•"/>
            </a:pPr>
            <a:r>
              <a:rPr lang="en-US" dirty="0" smtClean="0"/>
              <a:t>We root for the anti-hero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lay on our former ideas of the way things should be</a:t>
            </a:r>
          </a:p>
          <a:p>
            <a:pPr>
              <a:buFont typeface="Arial"/>
              <a:buChar char="•"/>
            </a:pPr>
            <a:r>
              <a:rPr lang="en-US" dirty="0" smtClean="0"/>
              <a:t>Make us question everything and rethink what is right and wrong</a:t>
            </a:r>
          </a:p>
          <a:p>
            <a:pPr>
              <a:buFont typeface="Arial"/>
              <a:buChar char="•"/>
            </a:pPr>
            <a:r>
              <a:rPr lang="en-US" dirty="0" smtClean="0"/>
              <a:t>Obscure what we as society know as true</a:t>
            </a:r>
          </a:p>
          <a:p>
            <a:pPr>
              <a:buFont typeface="Arial"/>
              <a:buChar char="•"/>
            </a:pPr>
            <a:r>
              <a:rPr lang="en-US" dirty="0" smtClean="0"/>
              <a:t>More “truths” becomes relative</a:t>
            </a:r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254125" y="20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0554"/>
              </p:ext>
            </p:extLst>
          </p:nvPr>
        </p:nvGraphicFramePr>
        <p:xfrm>
          <a:off x="3905250" y="47307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rgbClr val="FFFFFF"/>
                      </a:solidFill>
                      <a:prstDash val="solid"/>
                    </a:lnR>
                    <a:lnT w="12700" cmpd="sng">
                      <a:solidFill>
                        <a:srgbClr val="FFFFFF"/>
                      </a:solidFill>
                      <a:prstDash val="solid"/>
                    </a:lnT>
                    <a:lnB w="1270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55250" y="4683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7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postmodernism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New thinking and new ideas</a:t>
            </a:r>
          </a:p>
          <a:p>
            <a:pPr>
              <a:buFont typeface="Arial"/>
              <a:buChar char="•"/>
            </a:pPr>
            <a:r>
              <a:rPr lang="en-US" dirty="0" smtClean="0"/>
              <a:t>Sensitivity to other’s ideas</a:t>
            </a:r>
          </a:p>
          <a:p>
            <a:pPr>
              <a:buFont typeface="Arial"/>
              <a:buChar char="•"/>
            </a:pPr>
            <a:r>
              <a:rPr lang="en-US" dirty="0" smtClean="0"/>
              <a:t>Awareness of differences </a:t>
            </a:r>
          </a:p>
          <a:p>
            <a:pPr>
              <a:buFont typeface="Arial"/>
              <a:buChar char="•"/>
            </a:pPr>
            <a:r>
              <a:rPr lang="en-US" dirty="0" smtClean="0"/>
              <a:t>Offers unique perspectives</a:t>
            </a:r>
          </a:p>
          <a:p>
            <a:pPr>
              <a:buFont typeface="Arial"/>
              <a:buChar char="•"/>
            </a:pPr>
            <a:r>
              <a:rPr lang="en-US" dirty="0" smtClean="0"/>
              <a:t>Wide philosophical view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Understanding of human finitude</a:t>
            </a:r>
          </a:p>
          <a:p>
            <a:pPr>
              <a:buFont typeface="Arial"/>
              <a:buChar char="•"/>
            </a:pPr>
            <a:r>
              <a:rPr lang="en-US" dirty="0" smtClean="0">
                <a:hlinkClick r:id="rId3"/>
              </a:rPr>
              <a:t>Take charge of your meaning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65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postmodernism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Lost sense of meaning, identity, morals and truth</a:t>
            </a:r>
          </a:p>
          <a:p>
            <a:pPr>
              <a:buFont typeface="Arial"/>
              <a:buChar char="•"/>
            </a:pPr>
            <a:r>
              <a:rPr lang="en-US" dirty="0" smtClean="0"/>
              <a:t>No room for God in this view, because of the paradox </a:t>
            </a:r>
          </a:p>
          <a:p>
            <a:pPr>
              <a:buFont typeface="Arial"/>
              <a:buChar char="•"/>
            </a:pPr>
            <a:r>
              <a:rPr lang="en-US" dirty="0" smtClean="0"/>
              <a:t>No truths</a:t>
            </a:r>
          </a:p>
          <a:p>
            <a:pPr>
              <a:buFont typeface="Arial"/>
              <a:buChar char="•"/>
            </a:pPr>
            <a:r>
              <a:rPr lang="en-US" dirty="0" smtClean="0"/>
              <a:t>Lack of purpose</a:t>
            </a:r>
          </a:p>
          <a:p>
            <a:pPr>
              <a:buFont typeface="Arial"/>
              <a:buChar char="•"/>
            </a:pPr>
            <a:r>
              <a:rPr lang="en-US" dirty="0" smtClean="0"/>
              <a:t>No need to live righteously</a:t>
            </a:r>
          </a:p>
          <a:p>
            <a:pPr>
              <a:buFont typeface="Arial"/>
              <a:buChar char="•"/>
            </a:pPr>
            <a:r>
              <a:rPr lang="en-US" dirty="0" smtClean="0"/>
              <a:t>Too tolerant and non-judgmental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3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postmodernism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Evangelism is dead because of lack of morals</a:t>
            </a:r>
          </a:p>
          <a:p>
            <a:pPr>
              <a:buFont typeface="Arial"/>
              <a:buChar char="•"/>
            </a:pPr>
            <a:r>
              <a:rPr lang="en-US" dirty="0" smtClean="0"/>
              <a:t>Morality is dead because of lack of truth</a:t>
            </a:r>
          </a:p>
          <a:p>
            <a:pPr>
              <a:buFont typeface="Arial"/>
              <a:buChar char="•"/>
            </a:pPr>
            <a:r>
              <a:rPr lang="en-US" dirty="0" smtClean="0"/>
              <a:t>Acceptance of immoral behaviors in society</a:t>
            </a:r>
          </a:p>
          <a:p>
            <a:pPr>
              <a:buFont typeface="Arial"/>
              <a:buChar char="•"/>
            </a:pPr>
            <a:r>
              <a:rPr lang="en-US" dirty="0" smtClean="0"/>
              <a:t>Society becomes more upset about what people say than what people do</a:t>
            </a:r>
          </a:p>
          <a:p>
            <a:pPr>
              <a:buFont typeface="Arial"/>
              <a:buChar char="•"/>
            </a:pPr>
            <a:r>
              <a:rPr lang="en-US" dirty="0" smtClean="0"/>
              <a:t>Political correctness does the opposite of what it is intended to do</a:t>
            </a:r>
          </a:p>
          <a:p>
            <a:pPr>
              <a:buFont typeface="Arial"/>
              <a:buChar char="•"/>
            </a:pPr>
            <a:r>
              <a:rPr lang="en-US" dirty="0" smtClean="0"/>
              <a:t>Our children and future generations may lose moral compass because of exposure to postmodernism</a:t>
            </a:r>
          </a:p>
          <a:p>
            <a:pPr>
              <a:buFont typeface="Arial"/>
              <a:buChar char="•"/>
            </a:pPr>
            <a:r>
              <a:rPr lang="en-US" dirty="0" smtClean="0"/>
              <a:t>Theory: violence and pain the only way in which we feel alive in a postmodern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5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search for new forms of expression that focused on self-consciousness</a:t>
            </a:r>
          </a:p>
          <a:p>
            <a:pPr>
              <a:buFont typeface="Arial"/>
              <a:buChar char="•"/>
            </a:pPr>
            <a:r>
              <a:rPr lang="en-US" dirty="0" smtClean="0"/>
              <a:t>Rejected </a:t>
            </a:r>
            <a:r>
              <a:rPr lang="en-US" dirty="0" smtClean="0"/>
              <a:t>enlightenment period ideals </a:t>
            </a:r>
            <a:r>
              <a:rPr lang="en-US" dirty="0" smtClean="0"/>
              <a:t>and religious beliefs</a:t>
            </a:r>
          </a:p>
          <a:p>
            <a:pPr>
              <a:buFont typeface="Arial"/>
              <a:buChar char="•"/>
            </a:pPr>
            <a:r>
              <a:rPr lang="en-US" dirty="0" smtClean="0"/>
              <a:t>Resulted from horrors of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2417147"/>
            <a:ext cx="6429375" cy="34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6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Reaction to Modernism</a:t>
            </a:r>
          </a:p>
          <a:p>
            <a:pPr>
              <a:buFont typeface="Arial"/>
              <a:buChar char="•"/>
            </a:pPr>
            <a:r>
              <a:rPr lang="en-US" dirty="0" smtClean="0"/>
              <a:t>No absolute truth</a:t>
            </a:r>
          </a:p>
          <a:p>
            <a:pPr>
              <a:buFont typeface="Arial"/>
              <a:buChar char="•"/>
            </a:pPr>
            <a:r>
              <a:rPr lang="en-US" dirty="0" smtClean="0"/>
              <a:t>Truth is relative </a:t>
            </a:r>
          </a:p>
          <a:p>
            <a:pPr>
              <a:buFont typeface="Arial"/>
              <a:buChar char="•"/>
            </a:pPr>
            <a:r>
              <a:rPr lang="en-US" dirty="0" smtClean="0"/>
              <a:t>Embodies complexity, contradiction, ambiguity, diversity and interconnectedness</a:t>
            </a:r>
          </a:p>
          <a:p>
            <a:pPr>
              <a:buFont typeface="Arial"/>
              <a:buChar char="•"/>
            </a:pPr>
            <a:r>
              <a:rPr lang="en-US" dirty="0" smtClean="0"/>
              <a:t>If everyone is true, then no one is true</a:t>
            </a:r>
          </a:p>
          <a:p>
            <a:pPr>
              <a:buFont typeface="Arial"/>
              <a:buChar char="•"/>
            </a:pPr>
            <a:r>
              <a:rPr lang="en-US" dirty="0" smtClean="0"/>
              <a:t>Openness to meaning</a:t>
            </a:r>
          </a:p>
          <a:p>
            <a:pPr>
              <a:buFont typeface="Arial"/>
              <a:buChar char="•"/>
            </a:pPr>
            <a:r>
              <a:rPr lang="en-US" dirty="0" smtClean="0"/>
              <a:t>No right or </a:t>
            </a:r>
            <a:r>
              <a:rPr lang="en-US" dirty="0" smtClean="0"/>
              <a:t>wrong</a:t>
            </a:r>
          </a:p>
          <a:p>
            <a:pPr>
              <a:buFont typeface="Arial"/>
              <a:buChar char="•"/>
            </a:pPr>
            <a:r>
              <a:rPr lang="en-US" dirty="0" smtClean="0"/>
              <a:t>Plays with convention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3214157"/>
            <a:ext cx="4635500" cy="33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9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57139" cy="68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8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75"/>
            <a:ext cx="9144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Chemistry teacher, Walter White, struggles with his legacy as he deals with his terminal cancer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Question your legacy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36774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Sons of anarchy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Story of bike gangster, </a:t>
            </a:r>
            <a:r>
              <a:rPr lang="en-US" dirty="0" err="1" smtClean="0"/>
              <a:t>Jax</a:t>
            </a:r>
            <a:r>
              <a:rPr lang="en-US" dirty="0" smtClean="0"/>
              <a:t> Teller, and his path to save his club and family from the past, while discovering a new sense of identity</a:t>
            </a:r>
          </a:p>
          <a:p>
            <a:pPr>
              <a:buFont typeface="Arial"/>
              <a:buChar char="•"/>
            </a:pPr>
            <a:r>
              <a:rPr lang="en-US" dirty="0" smtClean="0"/>
              <a:t>Question your 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092569"/>
            <a:ext cx="6651625" cy="44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Story of Serial killer/ Miami blood analyst, Dexter Morgan, and his journey to cleanse the world of people who fit hit moral code</a:t>
            </a:r>
          </a:p>
          <a:p>
            <a:pPr>
              <a:buFont typeface="Arial"/>
              <a:buChar char="•"/>
            </a:pPr>
            <a:r>
              <a:rPr lang="en-US" dirty="0" smtClean="0"/>
              <a:t>Question your morals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104607"/>
            <a:ext cx="7620000" cy="42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7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Frank Underwood, politician does bad for the greater good of his country</a:t>
            </a:r>
          </a:p>
          <a:p>
            <a:pPr>
              <a:buFont typeface="Arial"/>
              <a:buChar char="•"/>
            </a:pPr>
            <a:r>
              <a:rPr lang="en-US" dirty="0" smtClean="0"/>
              <a:t>Question your integrity and truths </a:t>
            </a:r>
          </a:p>
          <a:p>
            <a:pPr marL="0" indent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" y="2319574"/>
            <a:ext cx="8064500" cy="45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272</TotalTime>
  <Words>475</Words>
  <Application>Microsoft Macintosh PowerPoint</Application>
  <PresentationFormat>On-screen Show (4:3)</PresentationFormat>
  <Paragraphs>79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Postmodernism &amp; truth </vt:lpstr>
      <vt:lpstr>Modernism</vt:lpstr>
      <vt:lpstr>postmodernism</vt:lpstr>
      <vt:lpstr>PowerPoint Presentation</vt:lpstr>
      <vt:lpstr>PowerPoint Presentation</vt:lpstr>
      <vt:lpstr>Breaking bad</vt:lpstr>
      <vt:lpstr>Sons of anarchy</vt:lpstr>
      <vt:lpstr>Dexter</vt:lpstr>
      <vt:lpstr>House of cards</vt:lpstr>
      <vt:lpstr>Postmodernism in media</vt:lpstr>
      <vt:lpstr>Advantages of postmodernism</vt:lpstr>
      <vt:lpstr>Disadvantages of postmodernism</vt:lpstr>
      <vt:lpstr>Consequences of postmodernism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Postmodernism &amp; truth </dc:title>
  <dc:creator>Chancellor Cochran</dc:creator>
  <cp:lastModifiedBy>Chancellor Cochran</cp:lastModifiedBy>
  <cp:revision>30</cp:revision>
  <dcterms:created xsi:type="dcterms:W3CDTF">2015-03-11T17:34:46Z</dcterms:created>
  <dcterms:modified xsi:type="dcterms:W3CDTF">2015-03-11T22:11:38Z</dcterms:modified>
</cp:coreProperties>
</file>